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7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77"/>
    <p:restoredTop sz="94674"/>
  </p:normalViewPr>
  <p:slideViewPr>
    <p:cSldViewPr snapToGrid="0" snapToObjects="1">
      <p:cViewPr varScale="1">
        <p:scale>
          <a:sx n="55" d="100"/>
          <a:sy n="55" d="100"/>
        </p:scale>
        <p:origin x="97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reports/724b23a4-940d-4de9-99ae-0423fe234b8d?pbi_source=PowerPoin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pp.powerbi.com/reports/724b23a4-940d-4de9-99ae-0423fe234b8d/ReportSection77a9078088d9333e4677?pbi_source=PowerPoint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pp.powerbi.com/reports/724b23a4-940d-4de9-99ae-0423fe234b8d/ReportSection3fd68917b94037e66e82?pbi_source=PowerPoint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pp.powerbi.com/reports/724b23a4-940d-4de9-99ae-0423fe234b8d/ReportSection9c0a991d5c3e0e34c60d?pbi_source=PowerPoint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pp.powerbi.com/reports/724b23a4-940d-4de9-99ae-0423fe234b8d/ReportSectiond99a6b8c5d92497d249b?pbi_source=PowerPoint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pp.powerbi.com/reports/724b23a4-940d-4de9-99ae-0423fe234b8d/ReportSectionb7f03f3f99d004611210?pbi_source=PowerPoint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pp.powerbi.com/reports/724b23a4-940d-4de9-99ae-0423fe234b8d/ReportSection870c8fab7a2a40221224?pbi_source=PowerPoint" TargetMode="Externa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pp.powerbi.com/reports/724b23a4-940d-4de9-99ae-0423fe234b8d/ReportSection02c79bdd030c6d5ca495?pbi_source=PowerPoint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pp.powerbi.com/reports/724b23a4-940d-4de9-99ae-0423fe234b8d/ReportSection6eb9ddf3a00326e5345c?pbi_source=PowerPoint" TargetMode="Externa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pp.powerbi.com/reports/724b23a4-940d-4de9-99ae-0423fe234b8d/ReportSection1121b78e0079c23117c0?pbi_source=PowerPoint" TargetMode="Externa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pp.powerbi.com/reports/724b23a4-940d-4de9-99ae-0423fe234b8d/ReportSectiond62efbf1b2a25975941a?pbi_source=PowerPoint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pp.powerbi.com/reports/724b23a4-940d-4de9-99ae-0423fe234b8d/ReportSection?pbi_source=PowerPoint" TargetMode="Externa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pp.powerbi.com/reports/724b23a4-940d-4de9-99ae-0423fe234b8d/ReportSectione2fbef56ec354e0d17bc?pbi_source=PowerPoint" TargetMode="Externa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pp.powerbi.com/reports/724b23a4-940d-4de9-99ae-0423fe234b8d/ReportSectionef65c1fc0063896b6241?pbi_source=PowerPoint" TargetMode="Externa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pp.powerbi.com/reports/724b23a4-940d-4de9-99ae-0423fe234b8d/ReportSection3628bc031a71ecd00e13?pbi_source=PowerPoint" TargetMode="Externa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pp.powerbi.com/reports/724b23a4-940d-4de9-99ae-0423fe234b8d/ReportSectioncd2c26a00688010d8416?pbi_source=PowerPoint" TargetMode="Externa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pp.powerbi.com/reports/724b23a4-940d-4de9-99ae-0423fe234b8d/ReportSection4878578881c21d00300b?pbi_source=PowerPoint" TargetMode="Externa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pp.powerbi.com/reports/724b23a4-940d-4de9-99ae-0423fe234b8d/ReportSection4314a0334937c0c7d02a?pbi_source=PowerPoint" TargetMode="Externa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pp.powerbi.com/reports/724b23a4-940d-4de9-99ae-0423fe234b8d/ReportSection26ea6a046c0c5158028a?pbi_source=PowerPoint" TargetMode="Externa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pp.powerbi.com/reports/724b23a4-940d-4de9-99ae-0423fe234b8d/ReportSection603e32803d0d5ac033e9?pbi_source=PowerPoint" TargetMode="Externa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pp.powerbi.com/reports/724b23a4-940d-4de9-99ae-0423fe234b8d/ReportSection085f72e52b88abcd4b94?pbi_source=PowerPoint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pp.powerbi.com/reports/724b23a4-940d-4de9-99ae-0423fe234b8d/ReportSection92c35b2addac1adbe19d?pbi_source=PowerPoint" TargetMode="Externa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pp.powerbi.com/reports/724b23a4-940d-4de9-99ae-0423fe234b8d/ReportSection02f5eb426d6b86c3d6d6?pbi_source=PowerPoint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pp.powerbi.com/reports/724b23a4-940d-4de9-99ae-0423fe234b8d/ReportSection9592f7000cb40c0c84ba?pbi_source=PowerPoint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pp.powerbi.com/reports/724b23a4-940d-4de9-99ae-0423fe234b8d/ReportSection8f4b2cc723585de05524?pbi_source=PowerPoint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pp.powerbi.com/reports/724b23a4-940d-4de9-99ae-0423fe234b8d/ReportSectionfa05d9e65a4d80ab4a30?pbi_source=PowerPoint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pp.powerbi.com/reports/724b23a4-940d-4de9-99ae-0423fe234b8d/ReportSectionfcd7a9c2e0a0e2471e09?pbi_source=PowerPoint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pp.powerbi.com/reports/724b23a4-940d-4de9-99ae-0423fe234b8d/ReportSection2ba1be182977052ae220?pbi_source=PowerPoint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pp.powerbi.com/reports/724b23a4-940d-4de9-99ae-0423fe234b8d/ReportSectionfa860597a07498b89eb8?pbi_source=PowerPoint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>
                <a:solidFill>
                  <a:srgbClr val="F3C910"/>
                </a:solidFill>
              </a:rPr>
              <a:t>Introduction to  Power BI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3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rcRect b="82635"/>
          <a:stretch/>
        </p:blipFill>
        <p:spPr>
          <a:xfrm>
            <a:off x="76200" y="-54342"/>
            <a:ext cx="12115800" cy="1200329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7C1AAB-397A-1F47-C596-585275781B8C}"/>
              </a:ext>
            </a:extLst>
          </p:cNvPr>
          <p:cNvSpPr txBox="1"/>
          <p:nvPr/>
        </p:nvSpPr>
        <p:spPr>
          <a:xfrm>
            <a:off x="7465671" y="2449709"/>
            <a:ext cx="458068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1D35"/>
                </a:solidFill>
                <a:effectLst/>
              </a:rPr>
              <a:t>A data visualization and business intelligence (BI) platform that helps businesses analyze, organize, and aggregate data</a:t>
            </a:r>
            <a:endParaRPr lang="en-US" sz="2800" b="1" dirty="0"/>
          </a:p>
        </p:txBody>
      </p:sp>
      <p:pic>
        <p:nvPicPr>
          <p:cNvPr id="5" name="Picture">
            <a:hlinkClick r:id="rId2"/>
            <a:extLst>
              <a:ext uri="{FF2B5EF4-FFF2-40B4-BE49-F238E27FC236}">
                <a16:creationId xmlns:a16="http://schemas.microsoft.com/office/drawing/2014/main" id="{5FF23D83-86A5-4360-F784-923DCAA431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09" t="18341" r="15716"/>
          <a:stretch/>
        </p:blipFill>
        <p:spPr>
          <a:xfrm>
            <a:off x="353993" y="1525930"/>
            <a:ext cx="6891759" cy="49540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22BC17E-884E-48A8-B02C-D9769B4D964E}"/>
              </a:ext>
            </a:extLst>
          </p:cNvPr>
          <p:cNvGrpSpPr/>
          <p:nvPr/>
        </p:nvGrpSpPr>
        <p:grpSpPr>
          <a:xfrm>
            <a:off x="76200" y="0"/>
            <a:ext cx="12020550" cy="6858000"/>
            <a:chOff x="76200" y="0"/>
            <a:chExt cx="12020550" cy="6858000"/>
          </a:xfrm>
        </p:grpSpPr>
        <p:pic>
          <p:nvPicPr>
            <p:cNvPr id="3" name="Picture">
              <a:hlinkClick r:id="rId2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" y="0"/>
              <a:ext cx="12020550" cy="6858000"/>
            </a:xfrm>
            <a:prstGeom prst="rect">
              <a:avLst/>
            </a:prstGeom>
            <a:no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F77AF4-C606-443F-A42E-96127DF63E55}"/>
                </a:ext>
              </a:extLst>
            </p:cNvPr>
            <p:cNvSpPr txBox="1"/>
            <p:nvPr/>
          </p:nvSpPr>
          <p:spPr>
            <a:xfrm>
              <a:off x="715617" y="1298715"/>
              <a:ext cx="3882887" cy="7553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5FDFF28-8C2C-4CB4-8A3D-9776393BB132}"/>
              </a:ext>
            </a:extLst>
          </p:cNvPr>
          <p:cNvGrpSpPr/>
          <p:nvPr/>
        </p:nvGrpSpPr>
        <p:grpSpPr>
          <a:xfrm>
            <a:off x="76200" y="0"/>
            <a:ext cx="12020550" cy="6858000"/>
            <a:chOff x="76200" y="0"/>
            <a:chExt cx="12020550" cy="6858000"/>
          </a:xfrm>
        </p:grpSpPr>
        <p:pic>
          <p:nvPicPr>
            <p:cNvPr id="3" name="Picture">
              <a:hlinkClick r:id="rId2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" y="0"/>
              <a:ext cx="12020550" cy="6858000"/>
            </a:xfrm>
            <a:prstGeom prst="rect">
              <a:avLst/>
            </a:prstGeom>
            <a:noFill/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1C70D0-F481-4E70-A5BB-FAD393EFBB37}"/>
                </a:ext>
              </a:extLst>
            </p:cNvPr>
            <p:cNvSpPr txBox="1"/>
            <p:nvPr/>
          </p:nvSpPr>
          <p:spPr>
            <a:xfrm>
              <a:off x="715617" y="2226367"/>
              <a:ext cx="3882887" cy="7553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13E0661-4425-46B1-AB3B-D2C869F9AAF9}"/>
              </a:ext>
            </a:extLst>
          </p:cNvPr>
          <p:cNvGrpSpPr/>
          <p:nvPr/>
        </p:nvGrpSpPr>
        <p:grpSpPr>
          <a:xfrm>
            <a:off x="76200" y="0"/>
            <a:ext cx="12020550" cy="6858000"/>
            <a:chOff x="76200" y="0"/>
            <a:chExt cx="12020550" cy="6858000"/>
          </a:xfrm>
        </p:grpSpPr>
        <p:pic>
          <p:nvPicPr>
            <p:cNvPr id="3" name="Picture">
              <a:hlinkClick r:id="rId2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" y="0"/>
              <a:ext cx="12020550" cy="6858000"/>
            </a:xfrm>
            <a:prstGeom prst="rect">
              <a:avLst/>
            </a:prstGeom>
            <a:noFill/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85DFDE-9C41-43C1-B4A0-96DE30546D5D}"/>
                </a:ext>
              </a:extLst>
            </p:cNvPr>
            <p:cNvSpPr txBox="1"/>
            <p:nvPr/>
          </p:nvSpPr>
          <p:spPr>
            <a:xfrm>
              <a:off x="662609" y="3180523"/>
              <a:ext cx="3882887" cy="7553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A5BA06E-F0DF-499A-A56F-B86C59027411}"/>
              </a:ext>
            </a:extLst>
          </p:cNvPr>
          <p:cNvGrpSpPr/>
          <p:nvPr/>
        </p:nvGrpSpPr>
        <p:grpSpPr>
          <a:xfrm>
            <a:off x="76200" y="0"/>
            <a:ext cx="12020550" cy="6858000"/>
            <a:chOff x="76200" y="0"/>
            <a:chExt cx="12020550" cy="6858000"/>
          </a:xfrm>
        </p:grpSpPr>
        <p:pic>
          <p:nvPicPr>
            <p:cNvPr id="3" name="Picture">
              <a:hlinkClick r:id="rId2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" y="0"/>
              <a:ext cx="12020550" cy="6858000"/>
            </a:xfrm>
            <a:prstGeom prst="rect">
              <a:avLst/>
            </a:prstGeom>
            <a:noFill/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F1789C-2E9D-4F2B-A1DD-FA695DE7CFEE}"/>
                </a:ext>
              </a:extLst>
            </p:cNvPr>
            <p:cNvSpPr txBox="1"/>
            <p:nvPr/>
          </p:nvSpPr>
          <p:spPr>
            <a:xfrm>
              <a:off x="636103" y="4121428"/>
              <a:ext cx="3882887" cy="7553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3AF3DE-3F75-4755-8999-4CFBFE371E0A}"/>
              </a:ext>
            </a:extLst>
          </p:cNvPr>
          <p:cNvGrpSpPr/>
          <p:nvPr/>
        </p:nvGrpSpPr>
        <p:grpSpPr>
          <a:xfrm>
            <a:off x="76200" y="0"/>
            <a:ext cx="12020550" cy="6858000"/>
            <a:chOff x="76200" y="0"/>
            <a:chExt cx="12020550" cy="6858000"/>
          </a:xfrm>
        </p:grpSpPr>
        <p:pic>
          <p:nvPicPr>
            <p:cNvPr id="3" name="Picture">
              <a:hlinkClick r:id="rId2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" y="0"/>
              <a:ext cx="12020550" cy="6858000"/>
            </a:xfrm>
            <a:prstGeom prst="rect">
              <a:avLst/>
            </a:prstGeom>
            <a:noFill/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95DE97-B23C-4485-B280-2B9D1BDA4669}"/>
                </a:ext>
              </a:extLst>
            </p:cNvPr>
            <p:cNvSpPr txBox="1"/>
            <p:nvPr/>
          </p:nvSpPr>
          <p:spPr>
            <a:xfrm>
              <a:off x="622852" y="5049080"/>
              <a:ext cx="3882887" cy="7553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9720DD-F193-403E-BB09-33EEE27CAA01}"/>
              </a:ext>
            </a:extLst>
          </p:cNvPr>
          <p:cNvGrpSpPr/>
          <p:nvPr/>
        </p:nvGrpSpPr>
        <p:grpSpPr>
          <a:xfrm>
            <a:off x="76200" y="0"/>
            <a:ext cx="12020550" cy="6858000"/>
            <a:chOff x="76200" y="0"/>
            <a:chExt cx="12020550" cy="6858000"/>
          </a:xfrm>
        </p:grpSpPr>
        <p:pic>
          <p:nvPicPr>
            <p:cNvPr id="3" name="Picture">
              <a:hlinkClick r:id="rId2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" y="0"/>
              <a:ext cx="12020550" cy="6858000"/>
            </a:xfrm>
            <a:prstGeom prst="rect">
              <a:avLst/>
            </a:prstGeom>
            <a:noFill/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23228E-A5A9-41DA-A197-8141A70512D1}"/>
                </a:ext>
              </a:extLst>
            </p:cNvPr>
            <p:cNvSpPr txBox="1"/>
            <p:nvPr/>
          </p:nvSpPr>
          <p:spPr>
            <a:xfrm>
              <a:off x="596347" y="5989984"/>
              <a:ext cx="3882887" cy="7553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ower BI Tutorial - javatpoint">
            <a:extLst>
              <a:ext uri="{FF2B5EF4-FFF2-40B4-BE49-F238E27FC236}">
                <a16:creationId xmlns:a16="http://schemas.microsoft.com/office/drawing/2014/main" id="{C3F1051E-9282-4B06-9139-DBA3DE388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471" y="295323"/>
            <a:ext cx="7739284" cy="6191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98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28</Words>
  <Application>Microsoft Office PowerPoint</Application>
  <PresentationFormat>Widescreen</PresentationFormat>
  <Paragraphs>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Sahil Mehndiratta</dc:creator>
  <cp:lastModifiedBy>Mehndiratta, Sahil</cp:lastModifiedBy>
  <cp:revision>2</cp:revision>
  <dcterms:created xsi:type="dcterms:W3CDTF">2020-04-18T05:15:39Z</dcterms:created>
  <dcterms:modified xsi:type="dcterms:W3CDTF">2025-01-10T08:09:41Z</dcterms:modified>
</cp:coreProperties>
</file>